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6" r:id="rId2"/>
    <p:sldId id="274" r:id="rId3"/>
    <p:sldId id="273" r:id="rId4"/>
    <p:sldId id="260" r:id="rId5"/>
    <p:sldId id="272" r:id="rId6"/>
    <p:sldId id="265" r:id="rId7"/>
    <p:sldId id="264" r:id="rId8"/>
    <p:sldId id="271" r:id="rId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ADC2"/>
    <a:srgbClr val="416772"/>
    <a:srgbClr val="79A99B"/>
    <a:srgbClr val="303847"/>
    <a:srgbClr val="00426B"/>
    <a:srgbClr val="2E3645"/>
    <a:srgbClr val="01446D"/>
    <a:srgbClr val="356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872" autoAdjust="0"/>
  </p:normalViewPr>
  <p:slideViewPr>
    <p:cSldViewPr snapToGrid="0">
      <p:cViewPr varScale="1">
        <p:scale>
          <a:sx n="69" d="100"/>
          <a:sy n="69" d="100"/>
        </p:scale>
        <p:origin x="1843" y="1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1DD6808-CF92-47B3-9728-FA84A045E5F3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178EA5-BFB4-4ADE-A66A-BA382BD73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16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8EA5-BFB4-4ADE-A66A-BA382BD73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1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8EA5-BFB4-4ADE-A66A-BA382BD732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2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8EA5-BFB4-4ADE-A66A-BA382BD73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2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8EA5-BFB4-4ADE-A66A-BA382BD732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8EA5-BFB4-4ADE-A66A-BA382BD732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1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8EA5-BFB4-4ADE-A66A-BA382BD732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81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The Next Steps (OSBE) website came into focus as a possible launch point, due to its widespread adoption amongst key audiences (8</a:t>
            </a:r>
            <a:r>
              <a:rPr lang="en-US" sz="1200" baseline="30000" dirty="0"/>
              <a:t>th</a:t>
            </a:r>
            <a:r>
              <a:rPr lang="en-US" sz="1200" dirty="0"/>
              <a:t> – 12</a:t>
            </a:r>
            <a:r>
              <a:rPr lang="en-US" sz="1200" baseline="30000" dirty="0"/>
              <a:t>th</a:t>
            </a:r>
            <a:r>
              <a:rPr lang="en-US" sz="1200" dirty="0"/>
              <a:t> grade students, educators, and parents), the possibility for broad application of the brand and its messages, and a similar content emphasis.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Together, WDC and OSBE have embarked on a six‐month project to research how the Next Steps brand might be expanded to appeal to a broader audience (younger students, adults at various points in their careers, employers). 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/>
              <a:t>Throughout, we have engaged WDC’s Outreach Committee (includes industry leaders), the Idaho Department of Labor, Idaho Department of Education, Career Technical Education, and college and career counselors.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6F22E-88F3-EF41-93B7-BC846791A5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78EA5-BFB4-4ADE-A66A-BA382BD732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50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0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7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6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7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4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3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1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3114D-F31B-49A3-8083-4A2B2417148A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55347-7A9D-4A2F-8CE9-7FABD7F90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1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D54F5E-31CE-41C8-816C-55C4B9202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49" y="5700703"/>
            <a:ext cx="2736188" cy="822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F21711-09B9-40C6-819B-FB83878DFF74}"/>
              </a:ext>
            </a:extLst>
          </p:cNvPr>
          <p:cNvSpPr/>
          <p:nvPr/>
        </p:nvSpPr>
        <p:spPr>
          <a:xfrm>
            <a:off x="0" y="6660142"/>
            <a:ext cx="9144000" cy="197857"/>
          </a:xfrm>
          <a:prstGeom prst="rect">
            <a:avLst/>
          </a:prstGeom>
          <a:solidFill>
            <a:srgbClr val="303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63C4EDD-62D0-441A-9F3A-74D4A43D500B}"/>
              </a:ext>
            </a:extLst>
          </p:cNvPr>
          <p:cNvCxnSpPr>
            <a:cxnSpLocks/>
          </p:cNvCxnSpPr>
          <p:nvPr/>
        </p:nvCxnSpPr>
        <p:spPr>
          <a:xfrm>
            <a:off x="0" y="5564224"/>
            <a:ext cx="9144000" cy="0"/>
          </a:xfrm>
          <a:prstGeom prst="line">
            <a:avLst/>
          </a:prstGeom>
          <a:ln w="38100">
            <a:solidFill>
              <a:srgbClr val="00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D565504-EA02-44B4-8238-FBABE0965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57" y="-610616"/>
            <a:ext cx="9209357" cy="614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9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72444-97D6-4F7D-998A-D0711D505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41" y="5672195"/>
            <a:ext cx="2736188" cy="822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90F13B-2542-4EBA-BDFB-E8F5325F1012}"/>
              </a:ext>
            </a:extLst>
          </p:cNvPr>
          <p:cNvSpPr/>
          <p:nvPr/>
        </p:nvSpPr>
        <p:spPr>
          <a:xfrm>
            <a:off x="0" y="6660142"/>
            <a:ext cx="9144000" cy="197857"/>
          </a:xfrm>
          <a:prstGeom prst="rect">
            <a:avLst/>
          </a:prstGeom>
          <a:solidFill>
            <a:srgbClr val="303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D37ACE-4E90-4790-865A-9C3D7636592C}"/>
              </a:ext>
            </a:extLst>
          </p:cNvPr>
          <p:cNvCxnSpPr>
            <a:cxnSpLocks/>
          </p:cNvCxnSpPr>
          <p:nvPr/>
        </p:nvCxnSpPr>
        <p:spPr>
          <a:xfrm>
            <a:off x="0" y="5564224"/>
            <a:ext cx="9144000" cy="0"/>
          </a:xfrm>
          <a:prstGeom prst="line">
            <a:avLst/>
          </a:prstGeom>
          <a:ln w="38100">
            <a:solidFill>
              <a:srgbClr val="00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2A91EAA7-6E10-48CC-B51F-4A846AD5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54" y="658304"/>
            <a:ext cx="8343746" cy="994172"/>
          </a:xfrm>
        </p:spPr>
        <p:txBody>
          <a:bodyPr>
            <a:normAutofit/>
          </a:bodyPr>
          <a:lstStyle/>
          <a:p>
            <a:r>
              <a:rPr lang="en-US" sz="3000" b="1" dirty="0"/>
              <a:t>Governor’s Workforce Development Task Force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9C82299-A198-4DE2-AA76-240C30468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843405"/>
            <a:ext cx="7886700" cy="7471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“Examine ways to improve Idaho’s funding and delivery of training programs to meet our state’s growing demand for skilled workers.”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402E28B-CEF4-4D9E-A2B6-F73F0313C91E}"/>
              </a:ext>
            </a:extLst>
          </p:cNvPr>
          <p:cNvSpPr txBox="1">
            <a:spLocks/>
          </p:cNvSpPr>
          <p:nvPr/>
        </p:nvSpPr>
        <p:spPr>
          <a:xfrm>
            <a:off x="628650" y="3590579"/>
            <a:ext cx="7886700" cy="14781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Review current delivery system</a:t>
            </a:r>
          </a:p>
          <a:p>
            <a:r>
              <a:rPr lang="en-US" sz="2100" dirty="0"/>
              <a:t>Look at best practices</a:t>
            </a:r>
          </a:p>
          <a:p>
            <a:r>
              <a:rPr lang="en-US" sz="2100" dirty="0"/>
              <a:t>Recommend what is likely to work in Idaho</a:t>
            </a:r>
          </a:p>
          <a:p>
            <a:pPr marL="0" indent="0">
              <a:buNone/>
            </a:pPr>
            <a:endParaRPr lang="en-US" sz="2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7CB6F8-6B15-4F1A-B32D-A0C44E3D51DB}"/>
              </a:ext>
            </a:extLst>
          </p:cNvPr>
          <p:cNvSpPr txBox="1"/>
          <p:nvPr/>
        </p:nvSpPr>
        <p:spPr>
          <a:xfrm>
            <a:off x="2036041" y="2020266"/>
            <a:ext cx="50380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/>
              <a:t>Charge from Governor Otter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68991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72444-97D6-4F7D-998A-D0711D505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41" y="5672195"/>
            <a:ext cx="2736188" cy="822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90F13B-2542-4EBA-BDFB-E8F5325F1012}"/>
              </a:ext>
            </a:extLst>
          </p:cNvPr>
          <p:cNvSpPr/>
          <p:nvPr/>
        </p:nvSpPr>
        <p:spPr>
          <a:xfrm>
            <a:off x="0" y="6660142"/>
            <a:ext cx="9144000" cy="197857"/>
          </a:xfrm>
          <a:prstGeom prst="rect">
            <a:avLst/>
          </a:prstGeom>
          <a:solidFill>
            <a:srgbClr val="303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D37ACE-4E90-4790-865A-9C3D7636592C}"/>
              </a:ext>
            </a:extLst>
          </p:cNvPr>
          <p:cNvCxnSpPr>
            <a:cxnSpLocks/>
          </p:cNvCxnSpPr>
          <p:nvPr/>
        </p:nvCxnSpPr>
        <p:spPr>
          <a:xfrm>
            <a:off x="0" y="5564224"/>
            <a:ext cx="9144000" cy="0"/>
          </a:xfrm>
          <a:prstGeom prst="line">
            <a:avLst/>
          </a:prstGeom>
          <a:ln w="38100">
            <a:solidFill>
              <a:srgbClr val="00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42FB54A5-6CBE-4E79-A9D7-EDBDFCFF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640" y="1131094"/>
            <a:ext cx="8144360" cy="994172"/>
          </a:xfrm>
        </p:spPr>
        <p:txBody>
          <a:bodyPr>
            <a:normAutofit/>
          </a:bodyPr>
          <a:lstStyle/>
          <a:p>
            <a:r>
              <a:rPr lang="en-US" sz="3000" b="1" dirty="0"/>
              <a:t>Governor’s Workforce Development Task Force</a:t>
            </a: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F42A1134-4048-4580-A5F9-F91A4068F316}"/>
              </a:ext>
            </a:extLst>
          </p:cNvPr>
          <p:cNvSpPr/>
          <p:nvPr/>
        </p:nvSpPr>
        <p:spPr>
          <a:xfrm>
            <a:off x="4232788" y="3417441"/>
            <a:ext cx="610676" cy="486697"/>
          </a:xfrm>
          <a:prstGeom prst="mathEqual">
            <a:avLst/>
          </a:prstGeom>
          <a:solidFill>
            <a:schemeClr val="accent3"/>
          </a:solidFill>
          <a:ln>
            <a:solidFill>
              <a:srgbClr val="0D35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6D1AD1-1EC7-4B7D-803C-17667BE9B5E8}"/>
              </a:ext>
            </a:extLst>
          </p:cNvPr>
          <p:cNvSpPr txBox="1"/>
          <p:nvPr/>
        </p:nvSpPr>
        <p:spPr>
          <a:xfrm>
            <a:off x="628650" y="2920073"/>
            <a:ext cx="3416407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/>
              <a:t>State &amp; Federal Investment in </a:t>
            </a:r>
          </a:p>
          <a:p>
            <a:pPr algn="ctr"/>
            <a:r>
              <a:rPr lang="en-US" sz="2400" b="1" dirty="0"/>
              <a:t>Workforce Development Programs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CABB92-5B8E-443F-8469-0AE3A58A429D}"/>
              </a:ext>
            </a:extLst>
          </p:cNvPr>
          <p:cNvSpPr txBox="1"/>
          <p:nvPr/>
        </p:nvSpPr>
        <p:spPr>
          <a:xfrm>
            <a:off x="4740600" y="3106052"/>
            <a:ext cx="3416407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2400" b="1" dirty="0"/>
              <a:t>24 Programs</a:t>
            </a:r>
          </a:p>
          <a:p>
            <a:pPr algn="ctr"/>
            <a:r>
              <a:rPr lang="en-US" sz="2400" b="1" dirty="0"/>
              <a:t>8 Agencies</a:t>
            </a:r>
          </a:p>
          <a:p>
            <a:pPr algn="ctr"/>
            <a:r>
              <a:rPr lang="en-US" sz="2400" b="1" dirty="0"/>
              <a:t>Over $161 million</a:t>
            </a:r>
          </a:p>
        </p:txBody>
      </p:sp>
    </p:spTree>
    <p:extLst>
      <p:ext uri="{BB962C8B-B14F-4D97-AF65-F5344CB8AC3E}">
        <p14:creationId xmlns:p14="http://schemas.microsoft.com/office/powerpoint/2010/main" val="68034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72444-97D6-4F7D-998A-D0711D505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41" y="5672195"/>
            <a:ext cx="2736188" cy="822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90F13B-2542-4EBA-BDFB-E8F5325F1012}"/>
              </a:ext>
            </a:extLst>
          </p:cNvPr>
          <p:cNvSpPr/>
          <p:nvPr/>
        </p:nvSpPr>
        <p:spPr>
          <a:xfrm>
            <a:off x="0" y="6660142"/>
            <a:ext cx="9144000" cy="197857"/>
          </a:xfrm>
          <a:prstGeom prst="rect">
            <a:avLst/>
          </a:prstGeom>
          <a:solidFill>
            <a:srgbClr val="303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D37ACE-4E90-4790-865A-9C3D7636592C}"/>
              </a:ext>
            </a:extLst>
          </p:cNvPr>
          <p:cNvCxnSpPr>
            <a:cxnSpLocks/>
          </p:cNvCxnSpPr>
          <p:nvPr/>
        </p:nvCxnSpPr>
        <p:spPr>
          <a:xfrm>
            <a:off x="0" y="5564224"/>
            <a:ext cx="9144000" cy="0"/>
          </a:xfrm>
          <a:prstGeom prst="line">
            <a:avLst/>
          </a:prstGeom>
          <a:ln w="38100">
            <a:solidFill>
              <a:srgbClr val="00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8C59612-F3C5-49C4-B36A-061E2760F591}"/>
              </a:ext>
            </a:extLst>
          </p:cNvPr>
          <p:cNvSpPr/>
          <p:nvPr/>
        </p:nvSpPr>
        <p:spPr>
          <a:xfrm>
            <a:off x="1216152" y="878276"/>
            <a:ext cx="6711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Increase public awareness of and access to career education and training opportunities.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68516C-DE06-4228-B6C8-727284E83825}"/>
              </a:ext>
            </a:extLst>
          </p:cNvPr>
          <p:cNvSpPr/>
          <p:nvPr/>
        </p:nvSpPr>
        <p:spPr>
          <a:xfrm>
            <a:off x="1216152" y="2280876"/>
            <a:ext cx="698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Improve the effectiveness, quality, and coordination of programs and services designed to maintain a highly skilled workforce.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11EC44-E89E-4F33-A876-213287DA5860}"/>
              </a:ext>
            </a:extLst>
          </p:cNvPr>
          <p:cNvSpPr/>
          <p:nvPr/>
        </p:nvSpPr>
        <p:spPr>
          <a:xfrm>
            <a:off x="1216152" y="4052808"/>
            <a:ext cx="6711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Provide for the most efficient use of federal, state, and local workforce development resources.</a:t>
            </a:r>
          </a:p>
        </p:txBody>
      </p:sp>
    </p:spTree>
    <p:extLst>
      <p:ext uri="{BB962C8B-B14F-4D97-AF65-F5344CB8AC3E}">
        <p14:creationId xmlns:p14="http://schemas.microsoft.com/office/powerpoint/2010/main" val="1288136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F72444-97D6-4F7D-998A-D0711D505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41" y="5672195"/>
            <a:ext cx="2736188" cy="822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90F13B-2542-4EBA-BDFB-E8F5325F1012}"/>
              </a:ext>
            </a:extLst>
          </p:cNvPr>
          <p:cNvSpPr/>
          <p:nvPr/>
        </p:nvSpPr>
        <p:spPr>
          <a:xfrm>
            <a:off x="0" y="6660142"/>
            <a:ext cx="9144000" cy="197857"/>
          </a:xfrm>
          <a:prstGeom prst="rect">
            <a:avLst/>
          </a:prstGeom>
          <a:solidFill>
            <a:srgbClr val="303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D37ACE-4E90-4790-865A-9C3D7636592C}"/>
              </a:ext>
            </a:extLst>
          </p:cNvPr>
          <p:cNvCxnSpPr>
            <a:cxnSpLocks/>
          </p:cNvCxnSpPr>
          <p:nvPr/>
        </p:nvCxnSpPr>
        <p:spPr>
          <a:xfrm>
            <a:off x="0" y="5564224"/>
            <a:ext cx="9144000" cy="0"/>
          </a:xfrm>
          <a:prstGeom prst="line">
            <a:avLst/>
          </a:prstGeom>
          <a:ln w="38100">
            <a:solidFill>
              <a:srgbClr val="00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EF0D14-E1E8-4906-B22A-5141C925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092" y="679156"/>
            <a:ext cx="7994904" cy="45329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b="1" dirty="0"/>
              <a:t>Idaho Workforce Development Council</a:t>
            </a:r>
          </a:p>
          <a:p>
            <a:r>
              <a:rPr lang="en-US" dirty="0"/>
              <a:t>17 representing industry</a:t>
            </a:r>
          </a:p>
          <a:p>
            <a:r>
              <a:rPr lang="en-US" dirty="0"/>
              <a:t>7 representing the workforce </a:t>
            </a:r>
          </a:p>
          <a:p>
            <a:pPr lvl="1"/>
            <a:r>
              <a:rPr lang="en-US" dirty="0"/>
              <a:t>2 labor union</a:t>
            </a:r>
          </a:p>
          <a:p>
            <a:pPr lvl="1"/>
            <a:r>
              <a:rPr lang="en-US" dirty="0"/>
              <a:t>2 registered apprenticeship</a:t>
            </a:r>
          </a:p>
          <a:p>
            <a:pPr lvl="1"/>
            <a:r>
              <a:rPr lang="en-US" dirty="0"/>
              <a:t>1 community-based organization for veterans</a:t>
            </a:r>
          </a:p>
          <a:p>
            <a:pPr lvl="1"/>
            <a:r>
              <a:rPr lang="en-US" dirty="0"/>
              <a:t>1 community-based organization for people with disabilities</a:t>
            </a:r>
          </a:p>
          <a:p>
            <a:pPr lvl="1"/>
            <a:r>
              <a:rPr lang="en-US" dirty="0"/>
              <a:t>1 community-based organization for out-of-school youth</a:t>
            </a:r>
          </a:p>
          <a:p>
            <a:r>
              <a:rPr lang="en-US" dirty="0"/>
              <a:t>9 representing local government including:</a:t>
            </a:r>
          </a:p>
          <a:p>
            <a:pPr lvl="1"/>
            <a:r>
              <a:rPr lang="en-US" dirty="0"/>
              <a:t>elected city official</a:t>
            </a:r>
          </a:p>
          <a:p>
            <a:pPr lvl="1"/>
            <a:r>
              <a:rPr lang="en-US" dirty="0"/>
              <a:t>elected county official</a:t>
            </a:r>
          </a:p>
          <a:p>
            <a:pPr lvl="1"/>
            <a:r>
              <a:rPr lang="en-US" dirty="0"/>
              <a:t>community college representative</a:t>
            </a:r>
          </a:p>
          <a:p>
            <a:r>
              <a:rPr lang="en-US" dirty="0"/>
              <a:t>2 legislators, one from each chamber</a:t>
            </a:r>
          </a:p>
          <a:p>
            <a:r>
              <a:rPr lang="en-US" dirty="0"/>
              <a:t>The Governor or his designee</a:t>
            </a:r>
          </a:p>
        </p:txBody>
      </p:sp>
    </p:spTree>
    <p:extLst>
      <p:ext uri="{BB962C8B-B14F-4D97-AF65-F5344CB8AC3E}">
        <p14:creationId xmlns:p14="http://schemas.microsoft.com/office/powerpoint/2010/main" val="1682957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FF4A-107B-4E85-9A4E-17EB4A755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675" y="593143"/>
            <a:ext cx="9467349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303847"/>
                </a:solidFill>
                <a:latin typeface="+mn-lt"/>
              </a:rPr>
              <a:t>Workforce Development Training Fund Programs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F72444-97D6-4F7D-998A-D0711D505B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641" y="5672195"/>
            <a:ext cx="2736188" cy="8229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90F13B-2542-4EBA-BDFB-E8F5325F1012}"/>
              </a:ext>
            </a:extLst>
          </p:cNvPr>
          <p:cNvSpPr/>
          <p:nvPr/>
        </p:nvSpPr>
        <p:spPr>
          <a:xfrm>
            <a:off x="0" y="6660142"/>
            <a:ext cx="9144000" cy="197857"/>
          </a:xfrm>
          <a:prstGeom prst="rect">
            <a:avLst/>
          </a:prstGeom>
          <a:solidFill>
            <a:srgbClr val="303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D37ACE-4E90-4790-865A-9C3D7636592C}"/>
              </a:ext>
            </a:extLst>
          </p:cNvPr>
          <p:cNvCxnSpPr>
            <a:cxnSpLocks/>
          </p:cNvCxnSpPr>
          <p:nvPr/>
        </p:nvCxnSpPr>
        <p:spPr>
          <a:xfrm>
            <a:off x="0" y="5564224"/>
            <a:ext cx="9144000" cy="0"/>
          </a:xfrm>
          <a:prstGeom prst="line">
            <a:avLst/>
          </a:prstGeom>
          <a:ln w="38100">
            <a:solidFill>
              <a:srgbClr val="00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9A57FC9-F2C5-4C76-B889-6DE1CF6009DD}"/>
              </a:ext>
            </a:extLst>
          </p:cNvPr>
          <p:cNvSpPr txBox="1"/>
          <p:nvPr/>
        </p:nvSpPr>
        <p:spPr>
          <a:xfrm>
            <a:off x="672416" y="1255924"/>
            <a:ext cx="77991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03847"/>
                </a:solidFill>
              </a:rPr>
              <a:t>Employer Grant: </a:t>
            </a:r>
            <a:r>
              <a:rPr lang="en-US" dirty="0">
                <a:solidFill>
                  <a:srgbClr val="303847"/>
                </a:solidFill>
              </a:rPr>
              <a:t>Awarded to a company to reimburse workforce development training costs.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03847"/>
                </a:solidFill>
              </a:rPr>
              <a:t>Industry Sector Grants: </a:t>
            </a:r>
            <a:r>
              <a:rPr lang="en-US" dirty="0">
                <a:solidFill>
                  <a:srgbClr val="303847"/>
                </a:solidFill>
              </a:rPr>
              <a:t>Granted to a consortium who has identified a training solution to alleviate an industry specific skill gaps.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03847"/>
                </a:solidFill>
              </a:rPr>
              <a:t>Innovation Grants: </a:t>
            </a:r>
            <a:r>
              <a:rPr lang="en-US" dirty="0">
                <a:solidFill>
                  <a:srgbClr val="303847"/>
                </a:solidFill>
              </a:rPr>
              <a:t>Designed to fund projects serving youth or adults and benefiting localized and/or rural efforts.</a:t>
            </a:r>
          </a:p>
          <a:p>
            <a:endParaRPr lang="en-US" dirty="0">
              <a:solidFill>
                <a:srgbClr val="303847"/>
              </a:solidFill>
            </a:endParaRPr>
          </a:p>
          <a:p>
            <a:r>
              <a:rPr lang="en-US" dirty="0">
                <a:solidFill>
                  <a:srgbClr val="303847"/>
                </a:solidFill>
              </a:rPr>
              <a:t>The council also strategically sponsors </a:t>
            </a:r>
            <a:r>
              <a:rPr lang="en-US" b="1" dirty="0">
                <a:solidFill>
                  <a:srgbClr val="303847"/>
                </a:solidFill>
              </a:rPr>
              <a:t>Outreach</a:t>
            </a:r>
            <a:r>
              <a:rPr lang="en-US" dirty="0">
                <a:solidFill>
                  <a:srgbClr val="303847"/>
                </a:solidFill>
              </a:rPr>
              <a:t> </a:t>
            </a:r>
            <a:r>
              <a:rPr lang="en-US" b="1" dirty="0">
                <a:solidFill>
                  <a:srgbClr val="303847"/>
                </a:solidFill>
              </a:rPr>
              <a:t>Projects</a:t>
            </a:r>
            <a:r>
              <a:rPr lang="en-US" dirty="0">
                <a:solidFill>
                  <a:srgbClr val="303847"/>
                </a:solidFill>
              </a:rPr>
              <a:t> that provide public information and outreach on career education and workforce training opportunities, including existing education and training programs and services not funded by the training fund. </a:t>
            </a:r>
          </a:p>
        </p:txBody>
      </p:sp>
    </p:spTree>
    <p:extLst>
      <p:ext uri="{BB962C8B-B14F-4D97-AF65-F5344CB8AC3E}">
        <p14:creationId xmlns:p14="http://schemas.microsoft.com/office/powerpoint/2010/main" val="304403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5DB92-6751-0D45-A49C-BE1590EDAEE4}"/>
              </a:ext>
            </a:extLst>
          </p:cNvPr>
          <p:cNvSpPr txBox="1"/>
          <p:nvPr/>
        </p:nvSpPr>
        <p:spPr>
          <a:xfrm>
            <a:off x="2092036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25BE5-701C-9E4B-8551-B56165333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83" y="789617"/>
            <a:ext cx="6867233" cy="45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1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DC136-20A9-4DD1-B591-685098526B5C}"/>
              </a:ext>
            </a:extLst>
          </p:cNvPr>
          <p:cNvSpPr/>
          <p:nvPr/>
        </p:nvSpPr>
        <p:spPr>
          <a:xfrm>
            <a:off x="0" y="6703685"/>
            <a:ext cx="9144000" cy="197857"/>
          </a:xfrm>
          <a:prstGeom prst="rect">
            <a:avLst/>
          </a:prstGeom>
          <a:solidFill>
            <a:srgbClr val="303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E9D425-F5C8-4505-B424-4B1B3F306B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344" b="28469"/>
          <a:stretch/>
        </p:blipFill>
        <p:spPr>
          <a:xfrm>
            <a:off x="16149" y="11443"/>
            <a:ext cx="9144000" cy="22026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F2A721-6498-48BE-B6AD-D443DA534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9" y="2214060"/>
            <a:ext cx="9144000" cy="396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34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15057</TotalTime>
  <Words>416</Words>
  <Application>Microsoft Office PowerPoint</Application>
  <PresentationFormat>On-screen Show (4:3)</PresentationFormat>
  <Paragraphs>49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Governor’s Workforce Development Task Force</vt:lpstr>
      <vt:lpstr>Governor’s Workforce Development Task Force</vt:lpstr>
      <vt:lpstr>PowerPoint Presentation</vt:lpstr>
      <vt:lpstr>PowerPoint Presentation</vt:lpstr>
      <vt:lpstr>Workforce Development Training Fund Programs </vt:lpstr>
      <vt:lpstr>PowerPoint Presentation</vt:lpstr>
      <vt:lpstr>PowerPoint Presentation</vt:lpstr>
    </vt:vector>
  </TitlesOfParts>
  <Company>Idaho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Wolkenhauer</dc:creator>
  <cp:lastModifiedBy>Vickie Winkel</cp:lastModifiedBy>
  <cp:revision>77</cp:revision>
  <cp:lastPrinted>2019-02-11T16:03:00Z</cp:lastPrinted>
  <dcterms:created xsi:type="dcterms:W3CDTF">2018-06-05T20:53:50Z</dcterms:created>
  <dcterms:modified xsi:type="dcterms:W3CDTF">2019-08-15T20:58:18Z</dcterms:modified>
</cp:coreProperties>
</file>