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6"/>
  </p:normalViewPr>
  <p:slideViewPr>
    <p:cSldViewPr snapToGrid="0" snapToObjects="1">
      <p:cViewPr varScale="1">
        <p:scale>
          <a:sx n="48" d="100"/>
          <a:sy n="48" d="100"/>
        </p:scale>
        <p:origin x="53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1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3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0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6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0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9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1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BF7B2-FA28-0E49-853D-A8B2A95B581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2D6D-36C6-9043-BF3B-58D463BAA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doni 72 Oldstyle Book" charset="0"/>
                <a:ea typeface="Bodoni 72 Oldstyle Book" charset="0"/>
                <a:cs typeface="Bodoni 72 Oldstyle Book" charset="0"/>
              </a:rPr>
              <a:t>Enhancing and Evaluating Community Assessment Programs in Idaho, Wyoming and Montana (USDA AFRI, $500,000)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Outputs &amp; Objectives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063150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Evaluation </a:t>
            </a:r>
          </a:p>
          <a:p>
            <a:r>
              <a:rPr lang="en-US" dirty="0" smtClean="0"/>
              <a:t>Measure ROI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Case Studies of Success</a:t>
            </a:r>
          </a:p>
          <a:p>
            <a:r>
              <a:rPr lang="en-US" dirty="0" smtClean="0"/>
              <a:t>Expand Existing Analysis of CR Surveys (with Josh </a:t>
            </a:r>
            <a:r>
              <a:rPr lang="en-US" dirty="0" err="1" smtClean="0"/>
              <a:t>Hightree</a:t>
            </a:r>
            <a:r>
              <a:rPr lang="en-US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/>
              <a:t>What do we learn about rural communities in the West?  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/>
              <a:t>What are the greatest strengths and challenges according to residents?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Publications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Programmatic Outputs &amp; Objectives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063150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Community Review process changes (enhancing community deliberation during assessments)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Resource database for delivery organizations and communities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Mini-grants for participating communities</a:t>
            </a:r>
          </a:p>
          <a:p>
            <a:r>
              <a:rPr lang="en-US" dirty="0" smtClean="0"/>
              <a:t>Community Assessment Best Practices Guide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9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Participation Goal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Survey (pre and post review)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Ripple Effects Mapping</a:t>
            </a:r>
          </a:p>
          <a:p>
            <a:r>
              <a:rPr lang="en-US" dirty="0" smtClean="0"/>
              <a:t>Design Team (3 states plus Kettering Foundation)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Community visioning / planning</a:t>
            </a:r>
          </a:p>
          <a:p>
            <a:r>
              <a:rPr lang="en-US" dirty="0" smtClean="0"/>
              <a:t>Community conversations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Community Coaching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- 6 ID communities participate in all activities (review, pre-post surveys, technical assistance, mini-grants)</a:t>
            </a:r>
          </a:p>
          <a:p>
            <a:r>
              <a:rPr lang="en-US" dirty="0" smtClean="0"/>
              <a:t>+20 ID communities participate in post evaluation</a:t>
            </a:r>
          </a:p>
          <a:p>
            <a:r>
              <a:rPr lang="en-US" dirty="0">
                <a:solidFill>
                  <a:srgbClr val="C00000"/>
                </a:solidFill>
              </a:rPr>
              <a:t>8</a:t>
            </a:r>
            <a:r>
              <a:rPr lang="en-US" dirty="0" smtClean="0">
                <a:solidFill>
                  <a:srgbClr val="C00000"/>
                </a:solidFill>
              </a:rPr>
              <a:t> – 15 ID communities receive mini-grants ($1500 - $2,500) and/or additional technical assistance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173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Bodoni 72 Oldstyle Book</vt:lpstr>
      <vt:lpstr>Calibri</vt:lpstr>
      <vt:lpstr>Calibri Light</vt:lpstr>
      <vt:lpstr>Office Theme</vt:lpstr>
      <vt:lpstr>Enhancing and Evaluating Community Assessment Programs in Idaho, Wyoming and Montana (USDA AFRI, $500,000)</vt:lpstr>
      <vt:lpstr>Methods and Participation Goal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and Evaluating Community Assessment Programs in Idaho, Wyoming and Montana (USDA AFRI, $500,000)</dc:title>
  <dc:creator>Lorie Higgins</dc:creator>
  <cp:lastModifiedBy>Vickie Winkel</cp:lastModifiedBy>
  <cp:revision>4</cp:revision>
  <dcterms:created xsi:type="dcterms:W3CDTF">2017-04-11T23:02:41Z</dcterms:created>
  <dcterms:modified xsi:type="dcterms:W3CDTF">2017-04-25T16:00:18Z</dcterms:modified>
</cp:coreProperties>
</file>